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3"/>
  </p:notesMasterIdLst>
  <p:sldIdLst>
    <p:sldId id="257" r:id="rId4"/>
    <p:sldId id="258" r:id="rId5"/>
    <p:sldId id="259" r:id="rId6"/>
    <p:sldId id="262" r:id="rId7"/>
    <p:sldId id="263" r:id="rId8"/>
    <p:sldId id="260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Dosis" panose="020B0604020202020204" charset="0"/>
      <p:regular r:id="rId14"/>
      <p:bold r:id="rId15"/>
    </p:embeddedFont>
    <p:embeddedFont>
      <p:font typeface="Roboto" panose="020B0604020202020204" charset="0"/>
      <p:regular r:id="rId16"/>
      <p:bold r:id="rId17"/>
      <p:italic r:id="rId18"/>
      <p:boldItalic r:id="rId19"/>
    </p:embeddedFont>
    <p:embeddedFont>
      <p:font typeface="Roboto Black" panose="020B0604020202020204" charset="0"/>
      <p:bold r:id="rId20"/>
      <p:boldItalic r:id="rId21"/>
    </p:embeddedFont>
    <p:embeddedFont>
      <p:font typeface="Roboto Thin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>
      <p:cViewPr varScale="1">
        <p:scale>
          <a:sx n="162" d="100"/>
          <a:sy n="162" d="100"/>
        </p:scale>
        <p:origin x="14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158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462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412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077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Netflix Stock Capstone</a:t>
            </a:r>
            <a:endParaRPr lang="en-US"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Visualize Data with Python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Petru Apachitei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Date: 27-09-2020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5269"/>
                </a:solidFill>
              </a:rPr>
              <a:t>Example Table of Contents</a:t>
            </a:r>
            <a:endParaRPr b="1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Distribution of the stock price for Netflix in 2017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Netflix stock and revenue for the past four quarters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Estimated versus actual earnings per share for year 2017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Netflix stock against the Dow Jones stock in 2017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Introduction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9437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Project introduction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201572" y="931975"/>
            <a:ext cx="8370191" cy="404708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100" dirty="0">
                <a:latin typeface="Roboto"/>
                <a:ea typeface="Roboto"/>
                <a:cs typeface="Roboto"/>
                <a:sym typeface="Roboto"/>
              </a:rPr>
              <a:t>In th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is project, I will be helping the “Netflix Stock Profile” with a series of studies, visualization and analyses that dive into the different aspects company’s data. During this project, I will analyze, prepare and plot the data.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For the purpose of the project, I will only visualize data for the year 2017.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1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Datasets for this project: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NFLX.csv 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is dataset with Netflix stock, this dataset has 7 columns and 12 rows, each entry represent the stock rate for each month. </a:t>
            </a:r>
          </a:p>
          <a:p>
            <a:pPr lvl="4">
              <a:lnSpc>
                <a:spcPct val="115000"/>
              </a:lnSpc>
              <a:buSzPts val="1200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            1. column 1 represent the date when entry was collected</a:t>
            </a:r>
          </a:p>
          <a:p>
            <a:pPr lvl="4">
              <a:lnSpc>
                <a:spcPct val="115000"/>
              </a:lnSpc>
              <a:buSzPts val="1200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            2. column 2 represent the open value for a given business day </a:t>
            </a:r>
          </a:p>
          <a:p>
            <a:pPr lvl="4">
              <a:lnSpc>
                <a:spcPct val="115000"/>
              </a:lnSpc>
              <a:buSzPts val="1200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            3. column 3 the higher price of a share for a given business day</a:t>
            </a:r>
          </a:p>
          <a:p>
            <a:pPr lvl="4">
              <a:lnSpc>
                <a:spcPct val="115000"/>
              </a:lnSpc>
              <a:buSzPts val="1200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            4. column 4 the low price of a share for a given business day</a:t>
            </a:r>
          </a:p>
          <a:p>
            <a:pPr lvl="4">
              <a:lnSpc>
                <a:spcPct val="115000"/>
              </a:lnSpc>
              <a:buSzPts val="1200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            5. column 5 the close price of share for a given business day</a:t>
            </a:r>
          </a:p>
          <a:p>
            <a:pPr lvl="4">
              <a:lnSpc>
                <a:spcPct val="115000"/>
              </a:lnSpc>
              <a:buSzPts val="1200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            6. column 6 the true closing stock price for a given business day </a:t>
            </a:r>
          </a:p>
          <a:p>
            <a:pPr lvl="4">
              <a:lnSpc>
                <a:spcPct val="115000"/>
              </a:lnSpc>
              <a:buSzPts val="1200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            7. column 7 number of shares traded between a given business day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1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DJI.csv 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we are using the Dow Jones Industrial Average to compare the Netflix stock to the later stock market. This dataset has same number of columns and rows as </a:t>
            </a:r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NFLX.csv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dataset.</a:t>
            </a:r>
          </a:p>
          <a:p>
            <a:pPr marL="171450" lvl="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endParaRPr lang="en-US" sz="11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NFLX_daily_by_quarter.csv 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dataset contain the stock value for each day for year 2017 without week-ends, in addition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to previous datasets was included a column that has as entry value of year quarter.</a:t>
            </a:r>
            <a:endParaRPr lang="en-US" sz="1200" b="1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Data Visualization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815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sym typeface="Roboto"/>
              </a:rPr>
              <a:t>Distribution of the stock price for Netflix in 2017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4"/>
            <a:ext cx="3524360" cy="29164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We want to get an understanding of the distributio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of the Netflix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stock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year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2017,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therefore we used a probability density function to display these information.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Conclusion: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most prices ranges fall between 140 and 160.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E5552A-DC1B-4630-A010-FAF86AC4C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335" y="1087910"/>
            <a:ext cx="4191001" cy="31432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sym typeface="Roboto"/>
              </a:rPr>
              <a:t>Netflix stock and revenue for the past four quarters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4"/>
            <a:ext cx="3524360" cy="29164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We want to get an understanding of the distributio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of the Netflix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quarterly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stock prices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year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2017.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Specially, we want to see in which quarter stock prices fluctuated the most. We can accomplish tis by using a violin plot with four violins, one for each business quarter.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Conclusion: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stock value has an ascending rate during entire year, most fluctuated quarter is Q3.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60A68E-CBD6-4EFD-A740-3554DB200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30225"/>
            <a:ext cx="3987964" cy="299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0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sym typeface="Roboto"/>
              </a:rPr>
              <a:t>Estimated versus actual earnings per share for year 2017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4299635" cy="275124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will chart the performance of the earnings per share (EPS)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by graphing the  estimate value projected for the Quarter compared to the total earnings for the quarters. We will accomplish this using a scatter plot.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Conclusion: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purple dots reveals that EPS for actual and estimate earnings  have same value.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F325EA-F7F6-4462-AAB8-9B34EE401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392" y="1201325"/>
            <a:ext cx="3752534" cy="28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6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sym typeface="Roboto"/>
              </a:rPr>
              <a:t>Netflix stock against the Dow Jones stock in 2017</a:t>
            </a:r>
          </a:p>
          <a:p>
            <a:endParaRPr lang="en-US" sz="2400" b="1" dirty="0">
              <a:solidFill>
                <a:srgbClr val="295269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44743" y="890803"/>
            <a:ext cx="3803505" cy="412280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In this last step,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 will compare Netflix stock to the Dow Jones Industrial Average 2017.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 will accomplish this by plotting two line charts side by side in one figure.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Conclusion: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 How did Netflix perform relative to Dow Jones Industrial Average in 2017?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 - the stock not in particular the same, referring to peeks and falls but both stocks markets has same ascending shape.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 Which was more volatile?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 - Netflix stock has more violent ups and downs, therefore from this point is more volatile than Dow Jones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 How do the prices of the stocks compare?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 - The percentage between Min and Max price is almost the same. Netflix stock around 26% and Dow Jones is 25%.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CEC5D-0BCC-451A-A525-1CC065D7A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97" t="4095" r="8193" b="18529"/>
          <a:stretch/>
        </p:blipFill>
        <p:spPr>
          <a:xfrm>
            <a:off x="3948248" y="1477235"/>
            <a:ext cx="5195752" cy="218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034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688</Words>
  <Application>Microsoft Office PowerPoint</Application>
  <PresentationFormat>On-screen Show (16:9)</PresentationFormat>
  <Paragraphs>56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Dosis</vt:lpstr>
      <vt:lpstr>Roboto Black</vt:lpstr>
      <vt:lpstr>Roboto</vt:lpstr>
      <vt:lpstr>Arial</vt:lpstr>
      <vt:lpstr>Roboto Thin</vt:lpstr>
      <vt:lpstr>Simple Light</vt:lpstr>
      <vt:lpstr>Simple Light</vt:lpstr>
      <vt:lpstr>Simple Light</vt:lpstr>
      <vt:lpstr>PowerPoint Presentation</vt:lpstr>
      <vt:lpstr>Example 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Apachitei, Petru</dc:creator>
  <cp:lastModifiedBy>Apachitei, Petru</cp:lastModifiedBy>
  <cp:revision>28</cp:revision>
  <dcterms:modified xsi:type="dcterms:W3CDTF">2020-09-30T08:38:20Z</dcterms:modified>
</cp:coreProperties>
</file>